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238" autoAdjust="0"/>
  </p:normalViewPr>
  <p:slideViewPr>
    <p:cSldViewPr snapToGrid="0">
      <p:cViewPr varScale="1">
        <p:scale>
          <a:sx n="63" d="100"/>
          <a:sy n="63" d="100"/>
        </p:scale>
        <p:origin x="76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12/9/2023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0337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4338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3144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91035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7400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0919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57094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88352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5005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971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12/9/2023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3069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3712548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85104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460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7809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9713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5273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12/9/2023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445385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8.jf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01882" y="1481822"/>
            <a:ext cx="6007101" cy="1646302"/>
          </a:xfrm>
        </p:spPr>
        <p:txBody>
          <a:bodyPr>
            <a:normAutofit/>
          </a:bodyPr>
          <a:lstStyle/>
          <a:p>
            <a:r>
              <a:rPr lang="en-US" sz="4800" dirty="0">
                <a:ln w="0"/>
                <a:solidFill>
                  <a:schemeClr val="tx1"/>
                </a:solidFill>
                <a:effectLst>
                  <a:outerShdw blurRad="38100" dist="19050" dir="2700000" algn="tl" rotWithShape="0">
                    <a:schemeClr val="dk1">
                      <a:alpha val="40000"/>
                    </a:schemeClr>
                  </a:outerShdw>
                </a:effectLst>
              </a:rPr>
              <a:t>Welcome to my presentation</a:t>
            </a:r>
            <a:endParaRPr lang="en-IN" sz="4800" dirty="0">
              <a:ln w="0"/>
              <a:solidFill>
                <a:schemeClr val="tx1"/>
              </a:solidFill>
              <a:effectLst>
                <a:outerShdw blurRad="38100" dist="19050" dir="2700000" algn="tl" rotWithShape="0">
                  <a:schemeClr val="dk1">
                    <a:alpha val="40000"/>
                  </a:schemeClr>
                </a:outerShdw>
              </a:effectLst>
            </a:endParaRPr>
          </a:p>
        </p:txBody>
      </p:sp>
      <p:sp>
        <p:nvSpPr>
          <p:cNvPr id="3" name="Subtitle 2"/>
          <p:cNvSpPr>
            <a:spLocks noGrp="1"/>
          </p:cNvSpPr>
          <p:nvPr>
            <p:ph type="subTitle" idx="1"/>
          </p:nvPr>
        </p:nvSpPr>
        <p:spPr>
          <a:xfrm>
            <a:off x="2692398" y="3657596"/>
            <a:ext cx="6815669" cy="1646301"/>
          </a:xfrm>
        </p:spPr>
        <p:txBody>
          <a:bodyPr>
            <a:normAutofit fontScale="77500" lnSpcReduction="20000"/>
          </a:bodyPr>
          <a:lstStyle/>
          <a:p>
            <a:r>
              <a:rPr lang="en-US" dirty="0"/>
              <a:t>Made by:</a:t>
            </a:r>
          </a:p>
          <a:p>
            <a:r>
              <a:rPr lang="en-US" dirty="0"/>
              <a:t>AMAN SINGH </a:t>
            </a:r>
          </a:p>
          <a:p>
            <a:r>
              <a:rPr lang="en-US" dirty="0"/>
              <a:t>ABHINAV CHAUDHARY</a:t>
            </a:r>
          </a:p>
          <a:p>
            <a:r>
              <a:rPr lang="en-US" dirty="0"/>
              <a:t>MAHAK GUPTA </a:t>
            </a:r>
          </a:p>
          <a:p>
            <a:r>
              <a:rPr lang="en-US" dirty="0"/>
              <a:t>ANUSHKA GOEL</a:t>
            </a:r>
          </a:p>
        </p:txBody>
      </p:sp>
    </p:spTree>
    <p:extLst>
      <p:ext uri="{BB962C8B-B14F-4D97-AF65-F5344CB8AC3E}">
        <p14:creationId xmlns:p14="http://schemas.microsoft.com/office/powerpoint/2010/main" val="173000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159838" y="982201"/>
            <a:ext cx="6815137" cy="1514475"/>
          </a:xfrm>
        </p:spPr>
        <p:txBody>
          <a:bodyPr/>
          <a:lstStyle/>
          <a:p>
            <a:r>
              <a:rPr lang="en-IN" dirty="0"/>
              <a:t>JAVASCRIPT</a:t>
            </a:r>
          </a:p>
        </p:txBody>
      </p:sp>
      <p:sp>
        <p:nvSpPr>
          <p:cNvPr id="3" name="Subtitle 2"/>
          <p:cNvSpPr>
            <a:spLocks noGrp="1"/>
          </p:cNvSpPr>
          <p:nvPr>
            <p:ph type="subTitle" idx="4294967295"/>
          </p:nvPr>
        </p:nvSpPr>
        <p:spPr>
          <a:xfrm>
            <a:off x="2011681" y="2427316"/>
            <a:ext cx="7578436" cy="3084022"/>
          </a:xfrm>
        </p:spPr>
        <p:txBody>
          <a:bodyPr>
            <a:normAutofit fontScale="92500"/>
          </a:bodyPr>
          <a:lstStyle/>
          <a:p>
            <a:r>
              <a:rPr lang="en-US" dirty="0"/>
              <a:t>JavaScript is a high-level, often just-in-time compiled language that conforms to the ECMA Script standard.</a:t>
            </a:r>
            <a:r>
              <a:rPr lang="en-US" baseline="30000" dirty="0"/>
              <a:t>]</a:t>
            </a:r>
            <a:r>
              <a:rPr lang="en-US" dirty="0"/>
              <a:t> It has dynamic typing, prototype-based object-orientation, and first-class functions. It is multi-paradigm, supporting event-driven, functional, and imperative programming styles. It has application programming interfaces (APIs) for working with text, dates, regular expressions, standard data structures, and the Document Object Model (DOM).</a:t>
            </a:r>
          </a:p>
          <a:p>
            <a:pPr marL="0" indent="0">
              <a:buNone/>
            </a:pPr>
            <a:endParaRPr lang="en-IN" dirty="0"/>
          </a:p>
        </p:txBody>
      </p:sp>
    </p:spTree>
    <p:extLst>
      <p:ext uri="{BB962C8B-B14F-4D97-AF65-F5344CB8AC3E}">
        <p14:creationId xmlns:p14="http://schemas.microsoft.com/office/powerpoint/2010/main" val="1757860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 y="1072342"/>
            <a:ext cx="5497484" cy="379060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7444" y="1620981"/>
            <a:ext cx="5943600" cy="3458095"/>
          </a:xfrm>
          <a:prstGeom prst="rect">
            <a:avLst/>
          </a:prstGeom>
        </p:spPr>
      </p:pic>
    </p:spTree>
    <p:extLst>
      <p:ext uri="{BB962C8B-B14F-4D97-AF65-F5344CB8AC3E}">
        <p14:creationId xmlns:p14="http://schemas.microsoft.com/office/powerpoint/2010/main" val="824649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492347" y="508375"/>
            <a:ext cx="6815137" cy="1514475"/>
          </a:xfrm>
        </p:spPr>
        <p:txBody>
          <a:bodyPr/>
          <a:lstStyle/>
          <a:p>
            <a:r>
              <a:rPr lang="en-IN" dirty="0"/>
              <a:t>RESULTS/OUTPUT SCREEN</a:t>
            </a:r>
          </a:p>
        </p:txBody>
      </p:sp>
      <p:pic>
        <p:nvPicPr>
          <p:cNvPr id="6" name="Picture 5"/>
          <p:cNvPicPr>
            <a:picLocks noChangeAspect="1"/>
          </p:cNvPicPr>
          <p:nvPr/>
        </p:nvPicPr>
        <p:blipFill>
          <a:blip r:embed="rId2"/>
          <a:srcRect/>
          <a:stretch/>
        </p:blipFill>
        <p:spPr>
          <a:xfrm>
            <a:off x="2621509" y="2189105"/>
            <a:ext cx="6851996" cy="3854248"/>
          </a:xfrm>
          <a:prstGeom prst="rect">
            <a:avLst/>
          </a:prstGeom>
        </p:spPr>
      </p:pic>
    </p:spTree>
    <p:extLst>
      <p:ext uri="{BB962C8B-B14F-4D97-AF65-F5344CB8AC3E}">
        <p14:creationId xmlns:p14="http://schemas.microsoft.com/office/powerpoint/2010/main" val="3451061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a:stretch/>
        </p:blipFill>
        <p:spPr>
          <a:xfrm>
            <a:off x="2292004" y="1138843"/>
            <a:ext cx="7743767" cy="4355869"/>
          </a:xfrm>
          <a:prstGeom prst="rect">
            <a:avLst/>
          </a:prstGeom>
        </p:spPr>
      </p:pic>
    </p:spTree>
    <p:extLst>
      <p:ext uri="{BB962C8B-B14F-4D97-AF65-F5344CB8AC3E}">
        <p14:creationId xmlns:p14="http://schemas.microsoft.com/office/powerpoint/2010/main" val="2778635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1633405" y="914054"/>
            <a:ext cx="8840215" cy="4972621"/>
          </a:xfrm>
          <a:prstGeom prst="rect">
            <a:avLst/>
          </a:prstGeom>
        </p:spPr>
      </p:pic>
    </p:spTree>
    <p:extLst>
      <p:ext uri="{BB962C8B-B14F-4D97-AF65-F5344CB8AC3E}">
        <p14:creationId xmlns:p14="http://schemas.microsoft.com/office/powerpoint/2010/main" val="854540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rcRect/>
          <a:stretch/>
        </p:blipFill>
        <p:spPr>
          <a:xfrm>
            <a:off x="1595217" y="881150"/>
            <a:ext cx="9026503" cy="5077408"/>
          </a:xfrm>
          <a:prstGeom prst="rect">
            <a:avLst/>
          </a:prstGeom>
        </p:spPr>
      </p:pic>
    </p:spTree>
    <p:extLst>
      <p:ext uri="{BB962C8B-B14F-4D97-AF65-F5344CB8AC3E}">
        <p14:creationId xmlns:p14="http://schemas.microsoft.com/office/powerpoint/2010/main" val="4275385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rcRect/>
          <a:stretch/>
        </p:blipFill>
        <p:spPr>
          <a:xfrm>
            <a:off x="2421312" y="1005839"/>
            <a:ext cx="7640321" cy="4297681"/>
          </a:xfrm>
          <a:prstGeom prst="rect">
            <a:avLst/>
          </a:prstGeom>
        </p:spPr>
      </p:pic>
    </p:spTree>
    <p:extLst>
      <p:ext uri="{BB962C8B-B14F-4D97-AF65-F5344CB8AC3E}">
        <p14:creationId xmlns:p14="http://schemas.microsoft.com/office/powerpoint/2010/main" val="2377184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2310935" y="1321722"/>
            <a:ext cx="7403872" cy="4164678"/>
          </a:xfrm>
          <a:prstGeom prst="rect">
            <a:avLst/>
          </a:prstGeom>
        </p:spPr>
      </p:pic>
    </p:spTree>
    <p:extLst>
      <p:ext uri="{BB962C8B-B14F-4D97-AF65-F5344CB8AC3E}">
        <p14:creationId xmlns:p14="http://schemas.microsoft.com/office/powerpoint/2010/main" val="141344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rcRect/>
          <a:stretch/>
        </p:blipFill>
        <p:spPr>
          <a:xfrm>
            <a:off x="2039386" y="964274"/>
            <a:ext cx="8512236" cy="4788133"/>
          </a:xfrm>
          <a:prstGeom prst="rect">
            <a:avLst/>
          </a:prstGeom>
        </p:spPr>
      </p:pic>
    </p:spTree>
    <p:extLst>
      <p:ext uri="{BB962C8B-B14F-4D97-AF65-F5344CB8AC3E}">
        <p14:creationId xmlns:p14="http://schemas.microsoft.com/office/powerpoint/2010/main" val="3618483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REFERENCES</a:t>
            </a:r>
          </a:p>
        </p:txBody>
      </p:sp>
      <p:sp>
        <p:nvSpPr>
          <p:cNvPr id="3" name="Subtitle 2"/>
          <p:cNvSpPr>
            <a:spLocks noGrp="1"/>
          </p:cNvSpPr>
          <p:nvPr>
            <p:ph type="subTitle" idx="1"/>
          </p:nvPr>
        </p:nvSpPr>
        <p:spPr/>
        <p:txBody>
          <a:bodyPr>
            <a:normAutofit lnSpcReduction="10000"/>
          </a:bodyPr>
          <a:lstStyle/>
          <a:p>
            <a:r>
              <a:rPr lang="en-US" dirty="0"/>
              <a:t>&amp; SENIORS</a:t>
            </a:r>
          </a:p>
          <a:p>
            <a:r>
              <a:rPr lang="en-US" dirty="0"/>
              <a:t>&amp; YOUTUBE</a:t>
            </a:r>
          </a:p>
          <a:p>
            <a:r>
              <a:rPr lang="en-US" dirty="0"/>
              <a:t>&amp; CODE WITH HARRY</a:t>
            </a:r>
            <a:endParaRPr lang="en-IN" dirty="0"/>
          </a:p>
        </p:txBody>
      </p:sp>
    </p:spTree>
    <p:extLst>
      <p:ext uri="{BB962C8B-B14F-4D97-AF65-F5344CB8AC3E}">
        <p14:creationId xmlns:p14="http://schemas.microsoft.com/office/powerpoint/2010/main" val="4277180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982663"/>
            <a:ext cx="9601200" cy="1303337"/>
          </a:xfrm>
        </p:spPr>
        <p:txBody>
          <a:bodyPr>
            <a:normAutofit/>
          </a:bodyPr>
          <a:lstStyle/>
          <a:p>
            <a:r>
              <a:rPr lang="en-US" sz="3200" dirty="0"/>
              <a:t>TABLE OF CONTENT</a:t>
            </a:r>
            <a:endParaRPr lang="en-IN" sz="3200" dirty="0"/>
          </a:p>
        </p:txBody>
      </p:sp>
      <p:sp>
        <p:nvSpPr>
          <p:cNvPr id="3" name="Content Placeholder 2"/>
          <p:cNvSpPr>
            <a:spLocks noGrp="1"/>
          </p:cNvSpPr>
          <p:nvPr>
            <p:ph idx="4294967295"/>
          </p:nvPr>
        </p:nvSpPr>
        <p:spPr>
          <a:xfrm>
            <a:off x="864524" y="2540837"/>
            <a:ext cx="9601200" cy="3317875"/>
          </a:xfrm>
        </p:spPr>
        <p:txBody>
          <a:bodyPr>
            <a:normAutofit/>
          </a:bodyPr>
          <a:lstStyle/>
          <a:p>
            <a:pPr>
              <a:buFont typeface="Arial" panose="020B0604020202020204" pitchFamily="34" charset="0"/>
              <a:buChar char="•"/>
            </a:pPr>
            <a:r>
              <a:rPr lang="en-US" sz="2000" dirty="0"/>
              <a:t>OBJECTIVE</a:t>
            </a:r>
          </a:p>
          <a:p>
            <a:pPr>
              <a:buFont typeface="Arial" panose="020B0604020202020204" pitchFamily="34" charset="0"/>
              <a:buChar char="•"/>
            </a:pPr>
            <a:r>
              <a:rPr lang="en-US" sz="2000" dirty="0"/>
              <a:t>INTRODUCTION</a:t>
            </a:r>
          </a:p>
          <a:p>
            <a:pPr>
              <a:buFont typeface="Arial" panose="020B0604020202020204" pitchFamily="34" charset="0"/>
              <a:buChar char="•"/>
            </a:pPr>
            <a:r>
              <a:rPr lang="en-US" sz="2000" dirty="0"/>
              <a:t>DESCRIPTION OF MODULES</a:t>
            </a:r>
          </a:p>
          <a:p>
            <a:pPr>
              <a:buFont typeface="Arial" panose="020B0604020202020204" pitchFamily="34" charset="0"/>
              <a:buChar char="•"/>
            </a:pPr>
            <a:r>
              <a:rPr lang="en-US" sz="2000" dirty="0"/>
              <a:t>RESULTS(OUTPUT SCREEN)</a:t>
            </a:r>
          </a:p>
          <a:p>
            <a:pPr>
              <a:buFont typeface="Arial" panose="020B0604020202020204" pitchFamily="34" charset="0"/>
              <a:buChar char="•"/>
            </a:pPr>
            <a:r>
              <a:rPr lang="en-US" sz="2000" dirty="0"/>
              <a:t>REFERENCES</a:t>
            </a:r>
          </a:p>
        </p:txBody>
      </p:sp>
    </p:spTree>
    <p:extLst>
      <p:ext uri="{BB962C8B-B14F-4D97-AF65-F5344CB8AC3E}">
        <p14:creationId xmlns:p14="http://schemas.microsoft.com/office/powerpoint/2010/main" val="4293399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960" y="1712422"/>
            <a:ext cx="5378335" cy="3000894"/>
          </a:xfrm>
          <a:prstGeom prst="rect">
            <a:avLst/>
          </a:prstGeom>
        </p:spPr>
      </p:pic>
    </p:spTree>
    <p:extLst>
      <p:ext uri="{BB962C8B-B14F-4D97-AF65-F5344CB8AC3E}">
        <p14:creationId xmlns:p14="http://schemas.microsoft.com/office/powerpoint/2010/main" val="3070318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5047" y="417177"/>
            <a:ext cx="3718455" cy="1371600"/>
          </a:xfrm>
        </p:spPr>
        <p:txBody>
          <a:bodyPr>
            <a:normAutofit/>
          </a:bodyPr>
          <a:lstStyle/>
          <a:p>
            <a:r>
              <a:rPr lang="en-US" dirty="0"/>
              <a:t>    </a:t>
            </a:r>
            <a:r>
              <a:rPr lang="en-US" sz="4000" dirty="0"/>
              <a:t>OBJECTIVE</a:t>
            </a:r>
            <a:endParaRPr lang="en-IN" sz="4000" dirty="0"/>
          </a:p>
        </p:txBody>
      </p:sp>
      <p:sp>
        <p:nvSpPr>
          <p:cNvPr id="10" name="Subtitle 9"/>
          <p:cNvSpPr>
            <a:spLocks noGrp="1"/>
          </p:cNvSpPr>
          <p:nvPr>
            <p:ph idx="1"/>
          </p:nvPr>
        </p:nvSpPr>
        <p:spPr>
          <a:xfrm>
            <a:off x="5460232" y="1342814"/>
            <a:ext cx="5469466" cy="4893735"/>
          </a:xfrm>
        </p:spPr>
        <p:txBody>
          <a:bodyPr>
            <a:normAutofit fontScale="85000" lnSpcReduction="20000"/>
          </a:bodyPr>
          <a:lstStyle/>
          <a:p>
            <a:r>
              <a:rPr lang="en-US" dirty="0"/>
              <a:t>A </a:t>
            </a:r>
            <a:r>
              <a:rPr lang="en-US" b="1" dirty="0"/>
              <a:t>RAILWAY TICKET RESERVATION website</a:t>
            </a:r>
            <a:r>
              <a:rPr lang="en-US" dirty="0"/>
              <a:t> is a website that provides travel reviews, trip fares, or a combination of both. Over 1.5 billion people book travel per year, 70% of which is done online.</a:t>
            </a:r>
          </a:p>
          <a:p>
            <a:r>
              <a:rPr lang="en-US" dirty="0"/>
              <a:t>The purpose of travel sites is to provide information related to local or international tourists’ destinations. When you are planning trips to where you are not familiar with, you may need to look into them. Travel sites are a platform to displace destination management companies that provides local travel services. you can reserve transportation, day tour services, restaurants, hotels, etc. </a:t>
            </a:r>
          </a:p>
          <a:p>
            <a:pPr marL="0" indent="0">
              <a:buNone/>
            </a:pPr>
            <a:br>
              <a:rPr lang="en-US" dirty="0"/>
            </a:br>
            <a:br>
              <a:rPr lang="en-US" dirty="0"/>
            </a:br>
            <a:endParaRPr lang="en-IN" dirty="0"/>
          </a:p>
        </p:txBody>
      </p:sp>
      <p:sp>
        <p:nvSpPr>
          <p:cNvPr id="11" name="Text Placeholder 10"/>
          <p:cNvSpPr>
            <a:spLocks noGrp="1"/>
          </p:cNvSpPr>
          <p:nvPr>
            <p:ph type="body" sz="half" idx="2"/>
          </p:nvPr>
        </p:nvSpPr>
        <p:spPr/>
        <p:txBody>
          <a:bodyPr/>
          <a:lstStyle/>
          <a:p>
            <a:endParaRPr lang="en-IN" dirty="0"/>
          </a:p>
        </p:txBody>
      </p:sp>
      <p:pic>
        <p:nvPicPr>
          <p:cNvPr id="13" name="Picture 12"/>
          <p:cNvPicPr>
            <a:picLocks noChangeAspect="1"/>
          </p:cNvPicPr>
          <p:nvPr/>
        </p:nvPicPr>
        <p:blipFill>
          <a:blip r:embed="rId2"/>
          <a:srcRect/>
          <a:stretch/>
        </p:blipFill>
        <p:spPr>
          <a:xfrm>
            <a:off x="731520" y="2203873"/>
            <a:ext cx="4280746" cy="3210559"/>
          </a:xfrm>
          <a:prstGeom prst="rect">
            <a:avLst/>
          </a:prstGeom>
        </p:spPr>
      </p:pic>
    </p:spTree>
    <p:extLst>
      <p:ext uri="{BB962C8B-B14F-4D97-AF65-F5344CB8AC3E}">
        <p14:creationId xmlns:p14="http://schemas.microsoft.com/office/powerpoint/2010/main" val="3127552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380914" y="1115206"/>
            <a:ext cx="6815137" cy="1514475"/>
          </a:xfrm>
        </p:spPr>
        <p:txBody>
          <a:bodyPr/>
          <a:lstStyle/>
          <a:p>
            <a:r>
              <a:rPr lang="en-IN" dirty="0"/>
              <a:t>INTODUCTION</a:t>
            </a:r>
          </a:p>
        </p:txBody>
      </p:sp>
      <p:sp>
        <p:nvSpPr>
          <p:cNvPr id="3" name="Subtitle 2"/>
          <p:cNvSpPr>
            <a:spLocks noGrp="1"/>
          </p:cNvSpPr>
          <p:nvPr>
            <p:ph type="subTitle" idx="4294967295"/>
          </p:nvPr>
        </p:nvSpPr>
        <p:spPr>
          <a:xfrm>
            <a:off x="796549" y="2887375"/>
            <a:ext cx="6815137" cy="2224952"/>
          </a:xfrm>
        </p:spPr>
        <p:txBody>
          <a:bodyPr>
            <a:normAutofit fontScale="70000" lnSpcReduction="20000"/>
          </a:bodyPr>
          <a:lstStyle/>
          <a:p>
            <a:r>
              <a:rPr lang="en-US" dirty="0"/>
              <a:t>In simple words, Travel is the moving of objects or people between two geographical locations of relative distance. At times Introduction to Travel can also include movements between different destinations with short stop over's on the way to the final destination to be reached. But in the modern era, the significance of Travel has taken a center stage be it in terms of vacations and holidays or Business Travel and Cargo.</a:t>
            </a:r>
          </a:p>
          <a:p>
            <a:pPr marL="0" indent="0">
              <a:buNone/>
            </a:pPr>
            <a:br>
              <a:rPr lang="en-US" dirty="0"/>
            </a:br>
            <a:endParaRPr lang="en-IN" dirty="0"/>
          </a:p>
        </p:txBody>
      </p:sp>
      <p:pic>
        <p:nvPicPr>
          <p:cNvPr id="4" name="Picture 3"/>
          <p:cNvPicPr>
            <a:picLocks noChangeAspect="1"/>
          </p:cNvPicPr>
          <p:nvPr/>
        </p:nvPicPr>
        <p:blipFill>
          <a:blip r:embed="rId2"/>
          <a:srcRect/>
          <a:stretch/>
        </p:blipFill>
        <p:spPr>
          <a:xfrm>
            <a:off x="7826345" y="2409686"/>
            <a:ext cx="3571875" cy="2006939"/>
          </a:xfrm>
          <a:prstGeom prst="rect">
            <a:avLst/>
          </a:prstGeom>
        </p:spPr>
      </p:pic>
    </p:spTree>
    <p:extLst>
      <p:ext uri="{BB962C8B-B14F-4D97-AF65-F5344CB8AC3E}">
        <p14:creationId xmlns:p14="http://schemas.microsoft.com/office/powerpoint/2010/main" val="4022675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652762" y="139757"/>
            <a:ext cx="6815137" cy="1514475"/>
          </a:xfrm>
        </p:spPr>
        <p:txBody>
          <a:bodyPr/>
          <a:lstStyle/>
          <a:p>
            <a:r>
              <a:rPr lang="en-IN" dirty="0"/>
              <a:t>FLOW CHART/DFD</a:t>
            </a:r>
          </a:p>
        </p:txBody>
      </p:sp>
      <p:pic>
        <p:nvPicPr>
          <p:cNvPr id="6" name="Picture 5"/>
          <p:cNvPicPr>
            <a:picLocks noChangeAspect="1"/>
          </p:cNvPicPr>
          <p:nvPr/>
        </p:nvPicPr>
        <p:blipFill>
          <a:blip r:embed="rId2"/>
          <a:srcRect t="22036" b="22036"/>
          <a:stretch/>
        </p:blipFill>
        <p:spPr>
          <a:xfrm>
            <a:off x="1911928" y="1321722"/>
            <a:ext cx="8370916" cy="452212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80092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2276865" y="624755"/>
            <a:ext cx="6815137" cy="1514475"/>
          </a:xfrm>
        </p:spPr>
        <p:txBody>
          <a:bodyPr/>
          <a:lstStyle/>
          <a:p>
            <a:r>
              <a:rPr lang="en-IN" dirty="0"/>
              <a:t>DESCRIPTION OF MODULES</a:t>
            </a:r>
          </a:p>
        </p:txBody>
      </p:sp>
      <p:sp>
        <p:nvSpPr>
          <p:cNvPr id="3" name="Subtitle 2"/>
          <p:cNvSpPr>
            <a:spLocks noGrp="1"/>
          </p:cNvSpPr>
          <p:nvPr>
            <p:ph type="subTitle" idx="4294967295"/>
          </p:nvPr>
        </p:nvSpPr>
        <p:spPr>
          <a:xfrm>
            <a:off x="2168150" y="2560318"/>
            <a:ext cx="7258482" cy="2726576"/>
          </a:xfrm>
        </p:spPr>
        <p:txBody>
          <a:bodyPr>
            <a:normAutofit fontScale="62500" lnSpcReduction="20000"/>
          </a:bodyPr>
          <a:lstStyle/>
          <a:p>
            <a:pPr marL="0" indent="0">
              <a:buNone/>
            </a:pPr>
            <a:r>
              <a:rPr lang="en-IN" dirty="0"/>
              <a:t>                                                                 </a:t>
            </a:r>
            <a:r>
              <a:rPr lang="en-IN" sz="3800" b="1" dirty="0"/>
              <a:t>HTML</a:t>
            </a:r>
          </a:p>
          <a:p>
            <a:r>
              <a:rPr lang="en-US" dirty="0"/>
              <a:t>The </a:t>
            </a:r>
            <a:r>
              <a:rPr lang="en-US" b="1" dirty="0"/>
              <a:t>Hyper Text Markup Language</a:t>
            </a:r>
            <a:r>
              <a:rPr lang="en-US" dirty="0"/>
              <a:t> or </a:t>
            </a:r>
            <a:r>
              <a:rPr lang="en-US" b="1" dirty="0"/>
              <a:t>HTML</a:t>
            </a:r>
            <a:r>
              <a:rPr lang="en-US" dirty="0"/>
              <a:t> is the standard markup language for documents designed to be displayed in a web browser It can be assisted by technologies such as Cascading Style Sheets (CSS) and scripting languages such as JavaScript.</a:t>
            </a:r>
          </a:p>
          <a:p>
            <a:br>
              <a:rPr lang="en-US" dirty="0"/>
            </a:br>
            <a:r>
              <a:rPr lang="en-US" dirty="0"/>
              <a:t>Web browsers receive HTML documents from a web server or from local storage and render the documents into multimedia web pages. HTML describes the structure of a web page semantically and originally included cues for the appearance of the document.</a:t>
            </a:r>
          </a:p>
          <a:p>
            <a:pPr marL="0" indent="0">
              <a:buNone/>
            </a:pPr>
            <a:br>
              <a:rPr lang="en-US" dirty="0"/>
            </a:br>
            <a:endParaRPr lang="en-IN" dirty="0"/>
          </a:p>
        </p:txBody>
      </p:sp>
    </p:spTree>
    <p:extLst>
      <p:ext uri="{BB962C8B-B14F-4D97-AF65-F5344CB8AC3E}">
        <p14:creationId xmlns:p14="http://schemas.microsoft.com/office/powerpoint/2010/main" val="2782322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5862" y="1372290"/>
            <a:ext cx="4394664" cy="386472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364" y="1147157"/>
            <a:ext cx="3649288" cy="4023360"/>
          </a:xfrm>
          <a:prstGeom prst="rect">
            <a:avLst/>
          </a:prstGeom>
        </p:spPr>
      </p:pic>
    </p:spTree>
    <p:extLst>
      <p:ext uri="{BB962C8B-B14F-4D97-AF65-F5344CB8AC3E}">
        <p14:creationId xmlns:p14="http://schemas.microsoft.com/office/powerpoint/2010/main" val="3172134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346663" y="682943"/>
            <a:ext cx="8562108" cy="1835813"/>
          </a:xfrm>
        </p:spPr>
        <p:txBody>
          <a:bodyPr>
            <a:normAutofit/>
          </a:bodyPr>
          <a:lstStyle/>
          <a:p>
            <a:r>
              <a:rPr lang="en-IN" sz="5400" b="1" dirty="0"/>
              <a:t>CASCADING STYLE SHEETS</a:t>
            </a:r>
          </a:p>
        </p:txBody>
      </p:sp>
      <p:sp>
        <p:nvSpPr>
          <p:cNvPr id="3" name="Subtitle 2"/>
          <p:cNvSpPr>
            <a:spLocks noGrp="1"/>
          </p:cNvSpPr>
          <p:nvPr>
            <p:ph type="subTitle" idx="4294967295"/>
          </p:nvPr>
        </p:nvSpPr>
        <p:spPr>
          <a:xfrm>
            <a:off x="1587731" y="2618508"/>
            <a:ext cx="8778240" cy="3050772"/>
          </a:xfrm>
        </p:spPr>
        <p:txBody>
          <a:bodyPr>
            <a:normAutofit/>
          </a:bodyPr>
          <a:lstStyle/>
          <a:p>
            <a:r>
              <a:rPr lang="en-US" b="1" dirty="0"/>
              <a:t>Cascading Style Sheets</a:t>
            </a:r>
            <a:r>
              <a:rPr lang="en-US" dirty="0"/>
              <a:t> (</a:t>
            </a:r>
            <a:r>
              <a:rPr lang="en-US" b="1" dirty="0"/>
              <a:t>CSS</a:t>
            </a:r>
            <a:r>
              <a:rPr lang="en-US" dirty="0"/>
              <a:t>) is a style sheet language used for describing the presentation of a document written in a markup language such as HTML or XML (including XML dialects such as SVG, Math ML or XHTML).CSS is a cornerstone technology of the World Wide Web, alongside HTML and JavaScript.</a:t>
            </a:r>
            <a:br>
              <a:rPr lang="en-US" dirty="0"/>
            </a:br>
            <a:endParaRPr lang="en-IN" dirty="0"/>
          </a:p>
        </p:txBody>
      </p:sp>
    </p:spTree>
    <p:extLst>
      <p:ext uri="{BB962C8B-B14F-4D97-AF65-F5344CB8AC3E}">
        <p14:creationId xmlns:p14="http://schemas.microsoft.com/office/powerpoint/2010/main" val="237428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5287" y="1720734"/>
            <a:ext cx="5070764" cy="328352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6496" y="1512915"/>
            <a:ext cx="2660072" cy="3266902"/>
          </a:xfrm>
          <a:prstGeom prst="rect">
            <a:avLst/>
          </a:prstGeom>
        </p:spPr>
      </p:pic>
    </p:spTree>
    <p:extLst>
      <p:ext uri="{BB962C8B-B14F-4D97-AF65-F5344CB8AC3E}">
        <p14:creationId xmlns:p14="http://schemas.microsoft.com/office/powerpoint/2010/main" val="33688509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206</TotalTime>
  <Words>465</Words>
  <Application>Microsoft Office PowerPoint</Application>
  <PresentationFormat>Widescreen</PresentationFormat>
  <Paragraphs>34</Paragraphs>
  <Slides>20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Garamond</vt:lpstr>
      <vt:lpstr>Organic</vt:lpstr>
      <vt:lpstr>Welcome to my presentation</vt:lpstr>
      <vt:lpstr>TABLE OF CONTENT</vt:lpstr>
      <vt:lpstr>    OBJECTIVE</vt:lpstr>
      <vt:lpstr>INTODUCTION</vt:lpstr>
      <vt:lpstr>FLOW CHART/DFD</vt:lpstr>
      <vt:lpstr>DESCRIPTION OF MODULES</vt:lpstr>
      <vt:lpstr>PowerPoint Presentation</vt:lpstr>
      <vt:lpstr>CASCADING STYLE SHEETS</vt:lpstr>
      <vt:lpstr>PowerPoint Presentation</vt:lpstr>
      <vt:lpstr>JAVASCRIPT</vt:lpstr>
      <vt:lpstr>PowerPoint Presentation</vt:lpstr>
      <vt:lpstr>RESULTS/OUTPUT SCREEN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my presentation</dc:title>
  <dc:creator>Microsoft account</dc:creator>
  <cp:lastModifiedBy>gujjaramanji@gmail.com</cp:lastModifiedBy>
  <cp:revision>18</cp:revision>
  <dcterms:created xsi:type="dcterms:W3CDTF">2022-11-06T12:44:57Z</dcterms:created>
  <dcterms:modified xsi:type="dcterms:W3CDTF">2023-12-09T04:27:03Z</dcterms:modified>
</cp:coreProperties>
</file>